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80" r:id="rId4"/>
    <p:sldId id="283" r:id="rId5"/>
    <p:sldId id="291" r:id="rId6"/>
    <p:sldId id="302" r:id="rId7"/>
    <p:sldId id="273" r:id="rId8"/>
    <p:sldId id="305" r:id="rId9"/>
    <p:sldId id="309" r:id="rId10"/>
    <p:sldId id="308" r:id="rId11"/>
    <p:sldId id="286" r:id="rId1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359363558228774E-2"/>
          <c:y val="3.9532897697214055E-2"/>
          <c:w val="0.9326406364417712"/>
          <c:h val="0.643401638760307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1ИСИП-124</c:v>
                </c:pt>
                <c:pt idx="1">
                  <c:v>1ИСИП-224</c:v>
                </c:pt>
                <c:pt idx="2">
                  <c:v>1ИСИП-324</c:v>
                </c:pt>
                <c:pt idx="3">
                  <c:v>1ИСИП-424</c:v>
                </c:pt>
                <c:pt idx="4">
                  <c:v>1ИСИП-524</c:v>
                </c:pt>
                <c:pt idx="5">
                  <c:v>1ИСИП-624</c:v>
                </c:pt>
                <c:pt idx="6">
                  <c:v>1ИСИП-724</c:v>
                </c:pt>
                <c:pt idx="7">
                  <c:v>1ИСИП-824</c:v>
                </c:pt>
                <c:pt idx="8">
                  <c:v>1ИСИП-924</c:v>
                </c:pt>
                <c:pt idx="9">
                  <c:v>1ИСИП-1024</c:v>
                </c:pt>
                <c:pt idx="10">
                  <c:v>1ИСИП-1124</c:v>
                </c:pt>
                <c:pt idx="11">
                  <c:v>1ИСИП-1224</c:v>
                </c:pt>
                <c:pt idx="12">
                  <c:v>1ИСИП-1324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57</c:v>
                </c:pt>
                <c:pt idx="1">
                  <c:v>68</c:v>
                </c:pt>
                <c:pt idx="2">
                  <c:v>80</c:v>
                </c:pt>
                <c:pt idx="3">
                  <c:v>86</c:v>
                </c:pt>
                <c:pt idx="4">
                  <c:v>67</c:v>
                </c:pt>
                <c:pt idx="5">
                  <c:v>74</c:v>
                </c:pt>
                <c:pt idx="6">
                  <c:v>37</c:v>
                </c:pt>
                <c:pt idx="7">
                  <c:v>30</c:v>
                </c:pt>
                <c:pt idx="8">
                  <c:v>80</c:v>
                </c:pt>
                <c:pt idx="9">
                  <c:v>71</c:v>
                </c:pt>
                <c:pt idx="10">
                  <c:v>60</c:v>
                </c:pt>
                <c:pt idx="11">
                  <c:v>75</c:v>
                </c:pt>
                <c:pt idx="1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9-4DB0-BEB5-50F1230064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1ИСИП-124</c:v>
                </c:pt>
                <c:pt idx="1">
                  <c:v>1ИСИП-224</c:v>
                </c:pt>
                <c:pt idx="2">
                  <c:v>1ИСИП-324</c:v>
                </c:pt>
                <c:pt idx="3">
                  <c:v>1ИСИП-424</c:v>
                </c:pt>
                <c:pt idx="4">
                  <c:v>1ИСИП-524</c:v>
                </c:pt>
                <c:pt idx="5">
                  <c:v>1ИСИП-624</c:v>
                </c:pt>
                <c:pt idx="6">
                  <c:v>1ИСИП-724</c:v>
                </c:pt>
                <c:pt idx="7">
                  <c:v>1ИСИП-824</c:v>
                </c:pt>
                <c:pt idx="8">
                  <c:v>1ИСИП-924</c:v>
                </c:pt>
                <c:pt idx="9">
                  <c:v>1ИСИП-1024</c:v>
                </c:pt>
                <c:pt idx="10">
                  <c:v>1ИСИП-1124</c:v>
                </c:pt>
                <c:pt idx="11">
                  <c:v>1ИСИП-1224</c:v>
                </c:pt>
                <c:pt idx="12">
                  <c:v>1ИСИП-1324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91</c:v>
                </c:pt>
                <c:pt idx="5">
                  <c:v>100</c:v>
                </c:pt>
                <c:pt idx="6">
                  <c:v>84</c:v>
                </c:pt>
                <c:pt idx="7">
                  <c:v>90</c:v>
                </c:pt>
                <c:pt idx="8">
                  <c:v>100</c:v>
                </c:pt>
                <c:pt idx="9">
                  <c:v>100</c:v>
                </c:pt>
                <c:pt idx="10">
                  <c:v>95</c:v>
                </c:pt>
                <c:pt idx="11">
                  <c:v>100</c:v>
                </c:pt>
                <c:pt idx="1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09-4DB0-BEB5-50F1230064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072160"/>
        <c:axId val="145072552"/>
        <c:axId val="0"/>
      </c:bar3DChart>
      <c:catAx>
        <c:axId val="14507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072552"/>
        <c:crosses val="autoZero"/>
        <c:auto val="1"/>
        <c:lblAlgn val="ctr"/>
        <c:lblOffset val="100"/>
        <c:noMultiLvlLbl val="0"/>
      </c:catAx>
      <c:valAx>
        <c:axId val="145072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07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86C-4EF5-A524-8114A51E51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1ИИС-1424</c:v>
                </c:pt>
                <c:pt idx="1">
                  <c:v>1ОИБАС-1524</c:v>
                </c:pt>
                <c:pt idx="2">
                  <c:v>1ОИБАС-1624</c:v>
                </c:pt>
                <c:pt idx="3">
                  <c:v>1ОИБАС-1724</c:v>
                </c:pt>
                <c:pt idx="4">
                  <c:v>1ОИБАС-1824</c:v>
                </c:pt>
                <c:pt idx="5">
                  <c:v>1ОИБАС-1924</c:v>
                </c:pt>
                <c:pt idx="6">
                  <c:v>1ОИБАС-2024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33</c:v>
                </c:pt>
                <c:pt idx="1">
                  <c:v>35</c:v>
                </c:pt>
                <c:pt idx="2">
                  <c:v>48</c:v>
                </c:pt>
                <c:pt idx="3">
                  <c:v>50</c:v>
                </c:pt>
                <c:pt idx="4">
                  <c:v>54</c:v>
                </c:pt>
                <c:pt idx="5">
                  <c:v>64</c:v>
                </c:pt>
                <c:pt idx="6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6C-4EF5-A524-8114A51E51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1ИИС-1424</c:v>
                </c:pt>
                <c:pt idx="1">
                  <c:v>1ОИБАС-1524</c:v>
                </c:pt>
                <c:pt idx="2">
                  <c:v>1ОИБАС-1624</c:v>
                </c:pt>
                <c:pt idx="3">
                  <c:v>1ОИБАС-1724</c:v>
                </c:pt>
                <c:pt idx="4">
                  <c:v>1ОИБАС-1824</c:v>
                </c:pt>
                <c:pt idx="5">
                  <c:v>1ОИБАС-1924</c:v>
                </c:pt>
                <c:pt idx="6">
                  <c:v>1ОИБАС-2024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95</c:v>
                </c:pt>
                <c:pt idx="4">
                  <c:v>96</c:v>
                </c:pt>
                <c:pt idx="5">
                  <c:v>96</c:v>
                </c:pt>
                <c:pt idx="6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6C-4EF5-A524-8114A51E5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1483040"/>
        <c:axId val="311478336"/>
        <c:axId val="0"/>
      </c:bar3DChart>
      <c:catAx>
        <c:axId val="31148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478336"/>
        <c:crosses val="autoZero"/>
        <c:auto val="1"/>
        <c:lblAlgn val="ctr"/>
        <c:lblOffset val="100"/>
        <c:noMultiLvlLbl val="0"/>
      </c:catAx>
      <c:valAx>
        <c:axId val="31147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48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23188405797112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26-4C08-8EA9-35BAB1FD6640}"/>
                </c:ext>
              </c:extLst>
            </c:dLbl>
            <c:dLbl>
              <c:idx val="1"/>
              <c:layout>
                <c:manualLayout>
                  <c:x val="-3.6231884057971236E-3"/>
                  <c:y val="2.91864249571046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26-4C08-8EA9-35BAB1FD6640}"/>
                </c:ext>
              </c:extLst>
            </c:dLbl>
            <c:dLbl>
              <c:idx val="2"/>
              <c:layout>
                <c:manualLayout>
                  <c:x val="-3.62318840579710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26-4C08-8EA9-35BAB1FD6640}"/>
                </c:ext>
              </c:extLst>
            </c:dLbl>
            <c:dLbl>
              <c:idx val="3"/>
              <c:layout>
                <c:manualLayout>
                  <c:x val="-3.6231884057971015E-3"/>
                  <c:y val="-5.35078276277020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26-4C08-8EA9-35BAB1FD6640}"/>
                </c:ext>
              </c:extLst>
            </c:dLbl>
            <c:dLbl>
              <c:idx val="4"/>
              <c:layout>
                <c:manualLayout>
                  <c:x val="-4.8309178743961793E-3"/>
                  <c:y val="-5.35078276277020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26-4C08-8EA9-35BAB1FD6640}"/>
                </c:ext>
              </c:extLst>
            </c:dLbl>
            <c:dLbl>
              <c:idx val="5"/>
              <c:layout>
                <c:manualLayout>
                  <c:x val="-4.830917874396135E-3"/>
                  <c:y val="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26-4C08-8EA9-35BAB1FD6640}"/>
                </c:ext>
              </c:extLst>
            </c:dLbl>
            <c:dLbl>
              <c:idx val="6"/>
              <c:layout>
                <c:manualLayout>
                  <c:x val="-3.6231884057971015E-3"/>
                  <c:y val="2.9186424957104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26-4C08-8EA9-35BAB1FD6640}"/>
                </c:ext>
              </c:extLst>
            </c:dLbl>
            <c:dLbl>
              <c:idx val="7"/>
              <c:layout>
                <c:manualLayout>
                  <c:x val="-3.6231884057971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26-4C08-8EA9-35BAB1FD6640}"/>
                </c:ext>
              </c:extLst>
            </c:dLbl>
            <c:dLbl>
              <c:idx val="8"/>
              <c:layout>
                <c:manualLayout>
                  <c:x val="-3.62318840579710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E26-4C08-8EA9-35BAB1FD6640}"/>
                </c:ext>
              </c:extLst>
            </c:dLbl>
            <c:dLbl>
              <c:idx val="9"/>
              <c:layout>
                <c:manualLayout>
                  <c:x val="-3.62318840579719E-3"/>
                  <c:y val="-5.35078276277020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26-4C08-8EA9-35BAB1FD66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2ИСИП-123</c:v>
                </c:pt>
                <c:pt idx="1">
                  <c:v>2ИСИП-223</c:v>
                </c:pt>
                <c:pt idx="2">
                  <c:v>2ИСИП-323</c:v>
                </c:pt>
                <c:pt idx="3">
                  <c:v>2ИСИП-423</c:v>
                </c:pt>
                <c:pt idx="4">
                  <c:v>2ИСИП-523</c:v>
                </c:pt>
                <c:pt idx="5">
                  <c:v>2ИСИП-623</c:v>
                </c:pt>
                <c:pt idx="6">
                  <c:v>2ИСИП-723</c:v>
                </c:pt>
                <c:pt idx="7">
                  <c:v>2ИСИП-823</c:v>
                </c:pt>
                <c:pt idx="8">
                  <c:v>2ИСИП-923</c:v>
                </c:pt>
                <c:pt idx="9">
                  <c:v>2ИСИП-1023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74</c:v>
                </c:pt>
                <c:pt idx="1">
                  <c:v>75</c:v>
                </c:pt>
                <c:pt idx="2">
                  <c:v>89</c:v>
                </c:pt>
                <c:pt idx="3">
                  <c:v>96</c:v>
                </c:pt>
                <c:pt idx="4">
                  <c:v>52</c:v>
                </c:pt>
                <c:pt idx="5">
                  <c:v>75</c:v>
                </c:pt>
                <c:pt idx="6">
                  <c:v>68</c:v>
                </c:pt>
                <c:pt idx="7">
                  <c:v>57</c:v>
                </c:pt>
                <c:pt idx="8">
                  <c:v>46</c:v>
                </c:pt>
                <c:pt idx="9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26-4C08-8EA9-35BAB1FD664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2ИСИП-123</c:v>
                </c:pt>
                <c:pt idx="1">
                  <c:v>2ИСИП-223</c:v>
                </c:pt>
                <c:pt idx="2">
                  <c:v>2ИСИП-323</c:v>
                </c:pt>
                <c:pt idx="3">
                  <c:v>2ИСИП-423</c:v>
                </c:pt>
                <c:pt idx="4">
                  <c:v>2ИСИП-523</c:v>
                </c:pt>
                <c:pt idx="5">
                  <c:v>2ИСИП-623</c:v>
                </c:pt>
                <c:pt idx="6">
                  <c:v>2ИСИП-723</c:v>
                </c:pt>
                <c:pt idx="7">
                  <c:v>2ИСИП-823</c:v>
                </c:pt>
                <c:pt idx="8">
                  <c:v>2ИСИП-923</c:v>
                </c:pt>
                <c:pt idx="9">
                  <c:v>2ИСИП-1023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89</c:v>
                </c:pt>
                <c:pt idx="1">
                  <c:v>96</c:v>
                </c:pt>
                <c:pt idx="2">
                  <c:v>100</c:v>
                </c:pt>
                <c:pt idx="3">
                  <c:v>100</c:v>
                </c:pt>
                <c:pt idx="4">
                  <c:v>96</c:v>
                </c:pt>
                <c:pt idx="5">
                  <c:v>93</c:v>
                </c:pt>
                <c:pt idx="6">
                  <c:v>84</c:v>
                </c:pt>
                <c:pt idx="7">
                  <c:v>77</c:v>
                </c:pt>
                <c:pt idx="8">
                  <c:v>75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E26-4C08-8EA9-35BAB1FD6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980480"/>
        <c:axId val="146978128"/>
        <c:axId val="0"/>
      </c:bar3DChart>
      <c:catAx>
        <c:axId val="14698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978128"/>
        <c:crosses val="autoZero"/>
        <c:auto val="1"/>
        <c:lblAlgn val="ctr"/>
        <c:lblOffset val="100"/>
        <c:noMultiLvlLbl val="0"/>
      </c:catAx>
      <c:valAx>
        <c:axId val="14697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98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28956956206343E-2"/>
          <c:y val="2.3167298289239302E-2"/>
          <c:w val="0.90148819002083791"/>
          <c:h val="0.621738419446346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2ИИС-1523</c:v>
                </c:pt>
                <c:pt idx="1">
                  <c:v>2ОИБАС-1123</c:v>
                </c:pt>
                <c:pt idx="2">
                  <c:v>2ОИБАС-1223</c:v>
                </c:pt>
                <c:pt idx="3">
                  <c:v>2ОИБАС-1323</c:v>
                </c:pt>
                <c:pt idx="4">
                  <c:v>2ОИБАС-1423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</c:v>
                </c:pt>
                <c:pt idx="1">
                  <c:v>84</c:v>
                </c:pt>
                <c:pt idx="2">
                  <c:v>79</c:v>
                </c:pt>
                <c:pt idx="3">
                  <c:v>71</c:v>
                </c:pt>
                <c:pt idx="4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F1-4EAD-A82D-9314D8F528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2ИИС-1523</c:v>
                </c:pt>
                <c:pt idx="1">
                  <c:v>2ОИБАС-1123</c:v>
                </c:pt>
                <c:pt idx="2">
                  <c:v>2ОИБАС-1223</c:v>
                </c:pt>
                <c:pt idx="3">
                  <c:v>2ОИБАС-1323</c:v>
                </c:pt>
                <c:pt idx="4">
                  <c:v>2ОИБАС-1423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96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F1-4EAD-A82D-9314D8F528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163952"/>
        <c:axId val="164163560"/>
        <c:axId val="0"/>
      </c:bar3DChart>
      <c:catAx>
        <c:axId val="16416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163560"/>
        <c:crosses val="autoZero"/>
        <c:auto val="1"/>
        <c:lblAlgn val="ctr"/>
        <c:lblOffset val="100"/>
        <c:noMultiLvlLbl val="0"/>
      </c:catAx>
      <c:valAx>
        <c:axId val="164163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16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8251045325986845"/>
          <c:y val="0.85501379116032805"/>
          <c:w val="0.54317807627415671"/>
          <c:h val="0.144986208839671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23188405797112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23-4453-85DB-994BC5567BC8}"/>
                </c:ext>
              </c:extLst>
            </c:dLbl>
            <c:dLbl>
              <c:idx val="1"/>
              <c:layout>
                <c:manualLayout>
                  <c:x val="-4.428290228876519E-17"/>
                  <c:y val="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23-4453-85DB-994BC5567BC8}"/>
                </c:ext>
              </c:extLst>
            </c:dLbl>
            <c:dLbl>
              <c:idx val="2"/>
              <c:layout>
                <c:manualLayout>
                  <c:x val="-3.62318840579710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23-4453-85DB-994BC5567BC8}"/>
                </c:ext>
              </c:extLst>
            </c:dLbl>
            <c:dLbl>
              <c:idx val="3"/>
              <c:layout>
                <c:manualLayout>
                  <c:x val="-3.6231884057971015E-3"/>
                  <c:y val="-5.35078276277020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23-4453-85DB-994BC5567BC8}"/>
                </c:ext>
              </c:extLst>
            </c:dLbl>
            <c:dLbl>
              <c:idx val="4"/>
              <c:layout>
                <c:manualLayout>
                  <c:x val="-4.8309178743961793E-3"/>
                  <c:y val="-5.35078276277020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23-4453-85DB-994BC5567B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3ИСИП-122</c:v>
                </c:pt>
                <c:pt idx="1">
                  <c:v>3ИСИП-222</c:v>
                </c:pt>
                <c:pt idx="2">
                  <c:v>3ИСИП-322</c:v>
                </c:pt>
                <c:pt idx="3">
                  <c:v>3ИСИП-422</c:v>
                </c:pt>
                <c:pt idx="4">
                  <c:v>3ИСИП-522</c:v>
                </c:pt>
                <c:pt idx="5">
                  <c:v>3ИСИП-622</c:v>
                </c:pt>
                <c:pt idx="6">
                  <c:v>3ИСИП-722</c:v>
                </c:pt>
                <c:pt idx="7">
                  <c:v>3ИСИП-822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89</c:v>
                </c:pt>
                <c:pt idx="1">
                  <c:v>100</c:v>
                </c:pt>
                <c:pt idx="2">
                  <c:v>75</c:v>
                </c:pt>
                <c:pt idx="3">
                  <c:v>96</c:v>
                </c:pt>
                <c:pt idx="4">
                  <c:v>89</c:v>
                </c:pt>
                <c:pt idx="5">
                  <c:v>85</c:v>
                </c:pt>
                <c:pt idx="6">
                  <c:v>81</c:v>
                </c:pt>
                <c:pt idx="7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23-4453-85DB-994BC5567BC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4541062801932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23-4453-85DB-994BC5567BC8}"/>
                </c:ext>
              </c:extLst>
            </c:dLbl>
            <c:dLbl>
              <c:idx val="1"/>
              <c:layout>
                <c:manualLayout>
                  <c:x val="8.4541062801932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23-4453-85DB-994BC5567BC8}"/>
                </c:ext>
              </c:extLst>
            </c:dLbl>
            <c:dLbl>
              <c:idx val="2"/>
              <c:layout>
                <c:manualLayout>
                  <c:x val="6.03864734299512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23-4453-85DB-994BC5567BC8}"/>
                </c:ext>
              </c:extLst>
            </c:dLbl>
            <c:dLbl>
              <c:idx val="3"/>
              <c:layout>
                <c:manualLayout>
                  <c:x val="9.66183574879227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23-4453-85DB-994BC5567BC8}"/>
                </c:ext>
              </c:extLst>
            </c:dLbl>
            <c:dLbl>
              <c:idx val="4"/>
              <c:layout>
                <c:manualLayout>
                  <c:x val="8.4541062801931476E-3"/>
                  <c:y val="-3.3442392267313759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23-4453-85DB-994BC5567BC8}"/>
                </c:ext>
              </c:extLst>
            </c:dLbl>
            <c:dLbl>
              <c:idx val="5"/>
              <c:layout>
                <c:manualLayout>
                  <c:x val="8.45410628019314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E23-4453-85DB-994BC5567BC8}"/>
                </c:ext>
              </c:extLst>
            </c:dLbl>
            <c:dLbl>
              <c:idx val="6"/>
              <c:layout>
                <c:manualLayout>
                  <c:x val="7.246376811594114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E23-4453-85DB-994BC5567BC8}"/>
                </c:ext>
              </c:extLst>
            </c:dLbl>
            <c:dLbl>
              <c:idx val="7"/>
              <c:layout>
                <c:manualLayout>
                  <c:x val="7.2463768115942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E23-4453-85DB-994BC5567B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3ИСИП-122</c:v>
                </c:pt>
                <c:pt idx="1">
                  <c:v>3ИСИП-222</c:v>
                </c:pt>
                <c:pt idx="2">
                  <c:v>3ИСИП-322</c:v>
                </c:pt>
                <c:pt idx="3">
                  <c:v>3ИСИП-422</c:v>
                </c:pt>
                <c:pt idx="4">
                  <c:v>3ИСИП-522</c:v>
                </c:pt>
                <c:pt idx="5">
                  <c:v>3ИСИП-622</c:v>
                </c:pt>
                <c:pt idx="6">
                  <c:v>3ИСИП-722</c:v>
                </c:pt>
                <c:pt idx="7">
                  <c:v>3ИСИП-822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96</c:v>
                </c:pt>
                <c:pt idx="5">
                  <c:v>100</c:v>
                </c:pt>
                <c:pt idx="6">
                  <c:v>100</c:v>
                </c:pt>
                <c:pt idx="7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E23-4453-85DB-994BC5567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981656"/>
        <c:axId val="147979752"/>
        <c:axId val="0"/>
      </c:bar3DChart>
      <c:catAx>
        <c:axId val="14698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979752"/>
        <c:crosses val="autoZero"/>
        <c:auto val="1"/>
        <c:lblAlgn val="ctr"/>
        <c:lblOffset val="100"/>
        <c:noMultiLvlLbl val="0"/>
      </c:catAx>
      <c:valAx>
        <c:axId val="147979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981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3ОИБАС-922</c:v>
                </c:pt>
                <c:pt idx="1">
                  <c:v>3ОИБАС-1022</c:v>
                </c:pt>
                <c:pt idx="2">
                  <c:v>3ОИБАС-1122</c:v>
                </c:pt>
                <c:pt idx="3">
                  <c:v>3ОИБАС-1222</c:v>
                </c:pt>
                <c:pt idx="4">
                  <c:v>3ОИБАС-1322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85</c:v>
                </c:pt>
                <c:pt idx="1">
                  <c:v>70</c:v>
                </c:pt>
                <c:pt idx="2">
                  <c:v>64</c:v>
                </c:pt>
                <c:pt idx="3">
                  <c:v>85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29-4886-8FF0-D32604E50F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3ОИБАС-922</c:v>
                </c:pt>
                <c:pt idx="1">
                  <c:v>3ОИБАС-1022</c:v>
                </c:pt>
                <c:pt idx="2">
                  <c:v>3ОИБАС-1122</c:v>
                </c:pt>
                <c:pt idx="3">
                  <c:v>3ОИБАС-1222</c:v>
                </c:pt>
                <c:pt idx="4">
                  <c:v>3ОИБАС-1322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29-4886-8FF0-D32604E50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163952"/>
        <c:axId val="164163560"/>
        <c:axId val="0"/>
      </c:bar3DChart>
      <c:catAx>
        <c:axId val="16416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163560"/>
        <c:crosses val="autoZero"/>
        <c:auto val="1"/>
        <c:lblAlgn val="ctr"/>
        <c:lblOffset val="100"/>
        <c:noMultiLvlLbl val="0"/>
      </c:catAx>
      <c:valAx>
        <c:axId val="164163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16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4ИСИП-121</c:v>
                </c:pt>
                <c:pt idx="1">
                  <c:v>4ИСИП-221</c:v>
                </c:pt>
                <c:pt idx="2">
                  <c:v>4ИСИП-321</c:v>
                </c:pt>
                <c:pt idx="3">
                  <c:v>4ИСИП-421</c:v>
                </c:pt>
                <c:pt idx="4">
                  <c:v>4ИСИП-521</c:v>
                </c:pt>
                <c:pt idx="5">
                  <c:v>4ИСИП-621</c:v>
                </c:pt>
                <c:pt idx="6">
                  <c:v>4ИСИП-721</c:v>
                </c:pt>
                <c:pt idx="7">
                  <c:v>4ИСИП-821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54</c:v>
                </c:pt>
                <c:pt idx="1">
                  <c:v>82</c:v>
                </c:pt>
                <c:pt idx="2">
                  <c:v>62</c:v>
                </c:pt>
                <c:pt idx="3">
                  <c:v>44</c:v>
                </c:pt>
                <c:pt idx="4">
                  <c:v>67</c:v>
                </c:pt>
                <c:pt idx="5">
                  <c:v>68</c:v>
                </c:pt>
                <c:pt idx="6">
                  <c:v>70</c:v>
                </c:pt>
                <c:pt idx="7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4-458C-8B27-60E1019C53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4ИСИП-121</c:v>
                </c:pt>
                <c:pt idx="1">
                  <c:v>4ИСИП-221</c:v>
                </c:pt>
                <c:pt idx="2">
                  <c:v>4ИСИП-321</c:v>
                </c:pt>
                <c:pt idx="3">
                  <c:v>4ИСИП-421</c:v>
                </c:pt>
                <c:pt idx="4">
                  <c:v>4ИСИП-521</c:v>
                </c:pt>
                <c:pt idx="5">
                  <c:v>4ИСИП-621</c:v>
                </c:pt>
                <c:pt idx="6">
                  <c:v>4ИСИП-721</c:v>
                </c:pt>
                <c:pt idx="7">
                  <c:v>4ИСИП-821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88</c:v>
                </c:pt>
                <c:pt idx="1">
                  <c:v>89</c:v>
                </c:pt>
                <c:pt idx="2">
                  <c:v>85</c:v>
                </c:pt>
                <c:pt idx="3">
                  <c:v>96</c:v>
                </c:pt>
                <c:pt idx="4">
                  <c:v>96</c:v>
                </c:pt>
                <c:pt idx="5">
                  <c:v>89</c:v>
                </c:pt>
                <c:pt idx="6">
                  <c:v>96</c:v>
                </c:pt>
                <c:pt idx="7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F4-458C-8B27-60E1019C5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354480"/>
        <c:axId val="159356440"/>
        <c:axId val="0"/>
      </c:bar3DChart>
      <c:catAx>
        <c:axId val="15935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356440"/>
        <c:crosses val="autoZero"/>
        <c:auto val="1"/>
        <c:lblAlgn val="ctr"/>
        <c:lblOffset val="100"/>
        <c:noMultiLvlLbl val="0"/>
      </c:catAx>
      <c:valAx>
        <c:axId val="159356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35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24373818655799E-2"/>
          <c:y val="2.3765750522800083E-2"/>
          <c:w val="0.91626928887214165"/>
          <c:h val="0.604605239673370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4ОИБАС-921</c:v>
                </c:pt>
                <c:pt idx="1">
                  <c:v>4ОИБАС-1021</c:v>
                </c:pt>
                <c:pt idx="2">
                  <c:v>4ОИБАС-1121</c:v>
                </c:pt>
                <c:pt idx="3">
                  <c:v>4ОИБАС-1221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</c:v>
                </c:pt>
                <c:pt idx="1">
                  <c:v>52</c:v>
                </c:pt>
                <c:pt idx="2">
                  <c:v>50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11-4C77-A181-19CB68A669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4ОИБАС-921</c:v>
                </c:pt>
                <c:pt idx="1">
                  <c:v>4ОИБАС-1021</c:v>
                </c:pt>
                <c:pt idx="2">
                  <c:v>4ОИБАС-1121</c:v>
                </c:pt>
                <c:pt idx="3">
                  <c:v>4ОИБАС-1221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71</c:v>
                </c:pt>
                <c:pt idx="1">
                  <c:v>82</c:v>
                </c:pt>
                <c:pt idx="2">
                  <c:v>79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11-4C77-A181-19CB68A66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163952"/>
        <c:axId val="164163560"/>
        <c:axId val="0"/>
      </c:bar3DChart>
      <c:catAx>
        <c:axId val="16416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163560"/>
        <c:crosses val="autoZero"/>
        <c:auto val="1"/>
        <c:lblAlgn val="ctr"/>
        <c:lblOffset val="100"/>
        <c:noMultiLvlLbl val="0"/>
      </c:catAx>
      <c:valAx>
        <c:axId val="164163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16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1 курс ИСИП</c:v>
                </c:pt>
                <c:pt idx="1">
                  <c:v>2 курс ИСИП</c:v>
                </c:pt>
                <c:pt idx="2">
                  <c:v>3 курс ИСИП</c:v>
                </c:pt>
                <c:pt idx="3">
                  <c:v>4 курс ИСИП</c:v>
                </c:pt>
                <c:pt idx="5">
                  <c:v>1 курс ОИБАС</c:v>
                </c:pt>
                <c:pt idx="6">
                  <c:v>2 курс ОИБАС</c:v>
                </c:pt>
                <c:pt idx="7">
                  <c:v>3 курс ОИБАС</c:v>
                </c:pt>
                <c:pt idx="8">
                  <c:v>4 курс ОИБАС</c:v>
                </c:pt>
                <c:pt idx="10">
                  <c:v>1 курс ИИС</c:v>
                </c:pt>
                <c:pt idx="11">
                  <c:v>2 курс ИИС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67</c:v>
                </c:pt>
                <c:pt idx="1">
                  <c:v>73</c:v>
                </c:pt>
                <c:pt idx="2">
                  <c:v>87</c:v>
                </c:pt>
                <c:pt idx="3">
                  <c:v>65</c:v>
                </c:pt>
                <c:pt idx="5">
                  <c:v>52</c:v>
                </c:pt>
                <c:pt idx="6">
                  <c:v>72</c:v>
                </c:pt>
                <c:pt idx="7">
                  <c:v>76</c:v>
                </c:pt>
                <c:pt idx="8">
                  <c:v>51</c:v>
                </c:pt>
                <c:pt idx="10">
                  <c:v>33</c:v>
                </c:pt>
                <c:pt idx="1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24-446A-BAA5-BBD935F85B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1 курс ИСИП</c:v>
                </c:pt>
                <c:pt idx="1">
                  <c:v>2 курс ИСИП</c:v>
                </c:pt>
                <c:pt idx="2">
                  <c:v>3 курс ИСИП</c:v>
                </c:pt>
                <c:pt idx="3">
                  <c:v>4 курс ИСИП</c:v>
                </c:pt>
                <c:pt idx="5">
                  <c:v>1 курс ОИБАС</c:v>
                </c:pt>
                <c:pt idx="6">
                  <c:v>2 курс ОИБАС</c:v>
                </c:pt>
                <c:pt idx="7">
                  <c:v>3 курс ОИБАС</c:v>
                </c:pt>
                <c:pt idx="8">
                  <c:v>4 курс ОИБАС</c:v>
                </c:pt>
                <c:pt idx="10">
                  <c:v>1 курс ИИС</c:v>
                </c:pt>
                <c:pt idx="11">
                  <c:v>2 курс ИИС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97</c:v>
                </c:pt>
                <c:pt idx="1">
                  <c:v>92</c:v>
                </c:pt>
                <c:pt idx="2">
                  <c:v>99</c:v>
                </c:pt>
                <c:pt idx="3">
                  <c:v>92</c:v>
                </c:pt>
                <c:pt idx="5">
                  <c:v>97</c:v>
                </c:pt>
                <c:pt idx="6">
                  <c:v>100</c:v>
                </c:pt>
                <c:pt idx="7">
                  <c:v>99</c:v>
                </c:pt>
                <c:pt idx="8">
                  <c:v>79</c:v>
                </c:pt>
                <c:pt idx="10">
                  <c:v>100</c:v>
                </c:pt>
                <c:pt idx="1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24-446A-BAA5-BBD935F85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354480"/>
        <c:axId val="159356440"/>
        <c:axId val="0"/>
      </c:bar3DChart>
      <c:catAx>
        <c:axId val="15935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356440"/>
        <c:crosses val="autoZero"/>
        <c:auto val="1"/>
        <c:lblAlgn val="ctr"/>
        <c:lblOffset val="100"/>
        <c:noMultiLvlLbl val="0"/>
      </c:catAx>
      <c:valAx>
        <c:axId val="159356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35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21.02.2025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Итоги промежуточной аттестации в первом полугодии 2024/2025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358995"/>
              </p:ext>
            </p:extLst>
          </p:nvPr>
        </p:nvGraphicFramePr>
        <p:xfrm>
          <a:off x="0" y="2546918"/>
          <a:ext cx="5679347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0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Группа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Количество студентов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Оценки: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только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«4» и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с 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«2» и н/а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4ОИБАС-921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4ОИБАС-1021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4ОИБАС-1121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/>
                        <a:t>28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4ОИБАС-1221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промежуточной аттестации ОИБАС 4 курс</a:t>
            </a:r>
          </a:p>
        </p:txBody>
      </p:sp>
      <p:graphicFrame>
        <p:nvGraphicFramePr>
          <p:cNvPr id="5" name="Объект 13">
            <a:extLst>
              <a:ext uri="{FF2B5EF4-FFF2-40B4-BE49-F238E27FC236}">
                <a16:creationId xmlns:a16="http://schemas.microsoft.com/office/drawing/2014/main" id="{69D57001-7412-4D32-8209-9278E57624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495604"/>
              </p:ext>
            </p:extLst>
          </p:nvPr>
        </p:nvGraphicFramePr>
        <p:xfrm>
          <a:off x="6316910" y="1610686"/>
          <a:ext cx="5259898" cy="456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3048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5619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Успеваемость ИСИП и ОИБАС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00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786752"/>
              </p:ext>
            </p:extLst>
          </p:nvPr>
        </p:nvGraphicFramePr>
        <p:xfrm>
          <a:off x="397155" y="1825625"/>
          <a:ext cx="1137622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5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3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4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87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027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866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32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35067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89709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5998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370840">
                <a:tc gridSpan="19"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1528 человек: 1497 очно и 31 очно-заочно (1073 - бюджет, 455 – по</a:t>
                      </a:r>
                      <a:r>
                        <a:rPr lang="ru-RU" baseline="0" dirty="0"/>
                        <a:t> договору</a:t>
                      </a:r>
                      <a:r>
                        <a:rPr lang="ru-RU" dirty="0"/>
                        <a:t>), </a:t>
                      </a:r>
                    </a:p>
                    <a:p>
                      <a:pPr algn="ctr"/>
                      <a:r>
                        <a:rPr lang="ru-RU" dirty="0"/>
                        <a:t>в </a:t>
                      </a:r>
                      <a:r>
                        <a:rPr lang="ru-RU" dirty="0" err="1"/>
                        <a:t>т.ч</a:t>
                      </a:r>
                      <a:r>
                        <a:rPr lang="ru-RU" dirty="0"/>
                        <a:t>. 12 в академическом отпуске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курс</a:t>
                      </a: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курс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курс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курс</a:t>
                      </a: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404</a:t>
                      </a: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412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358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323</a:t>
                      </a: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ИСИП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ИИС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ОИБАС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ИСИП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ИИС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ОИБАС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ИСИП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ОИБАС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ИСИП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ОИБАС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Rod" panose="02030509050101010101" pitchFamily="49" charset="-79"/>
              </a:rPr>
              <a:t>Состав контингента по состоянию на 01.01.2025</a:t>
            </a:r>
          </a:p>
        </p:txBody>
      </p:sp>
    </p:spTree>
    <p:extLst>
      <p:ext uri="{BB962C8B-B14F-4D97-AF65-F5344CB8AC3E}">
        <p14:creationId xmlns:p14="http://schemas.microsoft.com/office/powerpoint/2010/main" val="338541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590270"/>
              </p:ext>
            </p:extLst>
          </p:nvPr>
        </p:nvGraphicFramePr>
        <p:xfrm>
          <a:off x="0" y="1162735"/>
          <a:ext cx="5100506" cy="57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Группа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Количество студентов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Оценки: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только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«4» и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с 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«2» и н/а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/>
                        <a:t>19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1ИСИП-324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1ИСИП-424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1ИСИП-724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1ИСИП-824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1ИСИП-1124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1ИСИП-1224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1ИСИП-1324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промежуточной аттестации 1 курс, ИСИП</a:t>
            </a:r>
          </a:p>
        </p:txBody>
      </p:sp>
      <p:graphicFrame>
        <p:nvGraphicFramePr>
          <p:cNvPr id="5" name="Объект 13">
            <a:extLst>
              <a:ext uri="{FF2B5EF4-FFF2-40B4-BE49-F238E27FC236}">
                <a16:creationId xmlns:a16="http://schemas.microsoft.com/office/drawing/2014/main" id="{3C57FA45-4A92-498E-BBFE-467AA7A71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227070"/>
              </p:ext>
            </p:extLst>
          </p:nvPr>
        </p:nvGraphicFramePr>
        <p:xfrm>
          <a:off x="5201175" y="1825625"/>
          <a:ext cx="691252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469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427750"/>
              </p:ext>
            </p:extLst>
          </p:nvPr>
        </p:nvGraphicFramePr>
        <p:xfrm>
          <a:off x="-1" y="2258854"/>
          <a:ext cx="5444455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Группа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Количество студентов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Оценки: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только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«4» и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с 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«2» и н/а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1ИИС-1424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1ОИБАС-1524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1ОИБАС-1624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1ОИБАС-1724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1ОИБАС-1824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1ОИБАС-1924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1ОИБАС-2024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промежуточной аттестации 1 курс, ИИС и ОИБАС</a:t>
            </a:r>
          </a:p>
        </p:txBody>
      </p:sp>
      <p:graphicFrame>
        <p:nvGraphicFramePr>
          <p:cNvPr id="5" name="Объект 13">
            <a:extLst>
              <a:ext uri="{FF2B5EF4-FFF2-40B4-BE49-F238E27FC236}">
                <a16:creationId xmlns:a16="http://schemas.microsoft.com/office/drawing/2014/main" id="{D05B1169-051D-400D-ACB5-93E2E5F073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859111"/>
              </p:ext>
            </p:extLst>
          </p:nvPr>
        </p:nvGraphicFramePr>
        <p:xfrm>
          <a:off x="5444454" y="1825625"/>
          <a:ext cx="664408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190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904012"/>
              </p:ext>
            </p:extLst>
          </p:nvPr>
        </p:nvGraphicFramePr>
        <p:xfrm>
          <a:off x="0" y="1733186"/>
          <a:ext cx="5452844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0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Группа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Количество студентов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Оценки: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только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«4» и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с 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«2» и н/а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50" baseline="0" dirty="0"/>
                        <a:t>2ИСИП-123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50" baseline="0" dirty="0"/>
                        <a:t>2ИСИП-223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50" baseline="0" dirty="0"/>
                        <a:t>2ИСИП-323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50" baseline="0" dirty="0"/>
                        <a:t>2ИСИП-423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50" baseline="0" dirty="0"/>
                        <a:t>2ИСИП-523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50" baseline="0" dirty="0"/>
                        <a:t>2ИСИП-623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50" baseline="0" dirty="0"/>
                        <a:t>2ИСИП-723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50" baseline="0" dirty="0"/>
                        <a:t>2ИСИП-823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aseline="0" dirty="0"/>
                        <a:t>6</a:t>
                      </a:r>
                      <a:endParaRPr lang="ru-RU" sz="14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aseline="0" dirty="0"/>
                        <a:t>7</a:t>
                      </a:r>
                      <a:endParaRPr lang="ru-RU" sz="145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50" baseline="0" dirty="0"/>
                        <a:t>2ИСИП-923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aseline="0" dirty="0"/>
                        <a:t>2</a:t>
                      </a:r>
                      <a:endParaRPr lang="ru-RU" sz="14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aseline="0" dirty="0"/>
                        <a:t>9</a:t>
                      </a:r>
                      <a:endParaRPr lang="ru-RU" sz="14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aseline="0" dirty="0"/>
                        <a:t>6</a:t>
                      </a:r>
                      <a:endParaRPr lang="ru-RU" sz="145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50" baseline="0" dirty="0"/>
                        <a:t>2ИСИП-1023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aseline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промежуточной аттестации 2 курс ИСИП </a:t>
            </a:r>
          </a:p>
        </p:txBody>
      </p:sp>
      <p:graphicFrame>
        <p:nvGraphicFramePr>
          <p:cNvPr id="5" name="Объект 13">
            <a:extLst>
              <a:ext uri="{FF2B5EF4-FFF2-40B4-BE49-F238E27FC236}">
                <a16:creationId xmlns:a16="http://schemas.microsoft.com/office/drawing/2014/main" id="{C540F30F-4E2E-48DC-BB1C-A94FD4A53E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753359"/>
              </p:ext>
            </p:extLst>
          </p:nvPr>
        </p:nvGraphicFramePr>
        <p:xfrm>
          <a:off x="5452844" y="1825624"/>
          <a:ext cx="6739156" cy="4369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212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061367"/>
              </p:ext>
            </p:extLst>
          </p:nvPr>
        </p:nvGraphicFramePr>
        <p:xfrm>
          <a:off x="164983" y="2555307"/>
          <a:ext cx="593101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Группа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Количество студентов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Оценки: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только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«4» и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с 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«2» и н/а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2ИИС-1523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989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2ОИБАС-1123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2ОИБАС-1223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2ОИБАС-1323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2ОИБАС-1423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промежуточной аттестации ОИБАС  2 курс</a:t>
            </a:r>
          </a:p>
        </p:txBody>
      </p:sp>
      <p:graphicFrame>
        <p:nvGraphicFramePr>
          <p:cNvPr id="5" name="Объект 13">
            <a:extLst>
              <a:ext uri="{FF2B5EF4-FFF2-40B4-BE49-F238E27FC236}">
                <a16:creationId xmlns:a16="http://schemas.microsoft.com/office/drawing/2014/main" id="{9AB0D2C6-36A0-4F83-A2B1-D6C038B8EB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560805"/>
              </p:ext>
            </p:extLst>
          </p:nvPr>
        </p:nvGraphicFramePr>
        <p:xfrm>
          <a:off x="6652469" y="1708179"/>
          <a:ext cx="5058561" cy="4684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813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286050"/>
              </p:ext>
            </p:extLst>
          </p:nvPr>
        </p:nvGraphicFramePr>
        <p:xfrm>
          <a:off x="0" y="1979982"/>
          <a:ext cx="523473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Группа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Количество студентов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Оценки: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только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«4» и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с 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«2» и н/я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3ИСИП-122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3ИСИП-222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3ИСИП-322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3ИСИП-422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3ИСИП-522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4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3ИСИП-622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3ИСИП-722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3ИСИП-822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текущего контроля ИСИП 3 курс</a:t>
            </a:r>
          </a:p>
        </p:txBody>
      </p:sp>
      <p:graphicFrame>
        <p:nvGraphicFramePr>
          <p:cNvPr id="5" name="Объект 13">
            <a:extLst>
              <a:ext uri="{FF2B5EF4-FFF2-40B4-BE49-F238E27FC236}">
                <a16:creationId xmlns:a16="http://schemas.microsoft.com/office/drawing/2014/main" id="{7DB9200A-323B-47E7-8F3E-9D7016693B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976459"/>
              </p:ext>
            </p:extLst>
          </p:nvPr>
        </p:nvGraphicFramePr>
        <p:xfrm>
          <a:off x="5234730" y="1825625"/>
          <a:ext cx="695727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044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275760"/>
              </p:ext>
            </p:extLst>
          </p:nvPr>
        </p:nvGraphicFramePr>
        <p:xfrm>
          <a:off x="0" y="2026801"/>
          <a:ext cx="593940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Группа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Количество студентов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Оценки: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только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«4» и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с 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«2» и н/а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3ОИБАС-922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3ОИБАС-1022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3ОИБАС-1122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3ОИБАС-1222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3ОИБАС-1322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промежуточной аттестации ОИБАС  3 курс</a:t>
            </a:r>
          </a:p>
        </p:txBody>
      </p:sp>
      <p:graphicFrame>
        <p:nvGraphicFramePr>
          <p:cNvPr id="5" name="Объект 13">
            <a:extLst>
              <a:ext uri="{FF2B5EF4-FFF2-40B4-BE49-F238E27FC236}">
                <a16:creationId xmlns:a16="http://schemas.microsoft.com/office/drawing/2014/main" id="{EC8EE301-60BB-4D52-A61A-D2849759D7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007909"/>
              </p:ext>
            </p:extLst>
          </p:nvPr>
        </p:nvGraphicFramePr>
        <p:xfrm>
          <a:off x="6236516" y="1766902"/>
          <a:ext cx="593940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554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822553"/>
              </p:ext>
            </p:extLst>
          </p:nvPr>
        </p:nvGraphicFramePr>
        <p:xfrm>
          <a:off x="0" y="2030316"/>
          <a:ext cx="5478011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2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Группа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Количество студентов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Оценки: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только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«4» и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с 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«2» и н/я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4ИСИП-121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4ИСИП-221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4ИСИП-321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4ИСИП-421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56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4ИСИП-521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4ИСИП-621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4ИСИП-721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4ИСИП-821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текущего контроля ИСИП 4 курс</a:t>
            </a:r>
          </a:p>
        </p:txBody>
      </p:sp>
      <p:graphicFrame>
        <p:nvGraphicFramePr>
          <p:cNvPr id="5" name="Объект 13">
            <a:extLst>
              <a:ext uri="{FF2B5EF4-FFF2-40B4-BE49-F238E27FC236}">
                <a16:creationId xmlns:a16="http://schemas.microsoft.com/office/drawing/2014/main" id="{252D29DD-F4A0-4F13-8365-B986D70446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541384"/>
              </p:ext>
            </p:extLst>
          </p:nvPr>
        </p:nvGraphicFramePr>
        <p:xfrm>
          <a:off x="5956184" y="1867570"/>
          <a:ext cx="584712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7548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</Template>
  <TotalTime>7850</TotalTime>
  <Words>708</Words>
  <Application>Microsoft Office PowerPoint</Application>
  <PresentationFormat>Широкоэкранный</PresentationFormat>
  <Paragraphs>458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Wingdings</vt:lpstr>
      <vt:lpstr>Тема Office</vt:lpstr>
      <vt:lpstr>Итоги промежуточной аттестации в первом полугодии 2024/2025 учебного года</vt:lpstr>
      <vt:lpstr>Состав контингента по состоянию на 01.01.2025</vt:lpstr>
      <vt:lpstr>Итоги промежуточной аттестации 1 курс, ИСИП</vt:lpstr>
      <vt:lpstr>Итоги промежуточной аттестации 1 курс, ИИС и ОИБАС</vt:lpstr>
      <vt:lpstr>Итоги промежуточной аттестации 2 курс ИСИП </vt:lpstr>
      <vt:lpstr>Итоги промежуточной аттестации ОИБАС  2 курс</vt:lpstr>
      <vt:lpstr>Итоги текущего контроля ИСИП 3 курс</vt:lpstr>
      <vt:lpstr>Итоги промежуточной аттестации ОИБАС  3 курс</vt:lpstr>
      <vt:lpstr>Итоги текущего контроля ИСИП 4 курс</vt:lpstr>
      <vt:lpstr>Итоги промежуточной аттестации ОИБАС 4 курс</vt:lpstr>
      <vt:lpstr>Успеваемость ИСИП и ОИБАС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Бабанова Наталья Николаевна</dc:creator>
  <cp:lastModifiedBy>Панюкова Екатерина Викторовна</cp:lastModifiedBy>
  <cp:revision>176</cp:revision>
  <cp:lastPrinted>2025-02-19T12:39:28Z</cp:lastPrinted>
  <dcterms:created xsi:type="dcterms:W3CDTF">2021-12-24T13:12:38Z</dcterms:created>
  <dcterms:modified xsi:type="dcterms:W3CDTF">2025-02-21T11:29:19Z</dcterms:modified>
</cp:coreProperties>
</file>